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C3C87-EBC4-4D77-96C5-49428D20311C}" v="12" dt="2024-03-13T05:38:03.909"/>
    <p1510:client id="{F1DBEC9E-CAA5-4B21-A62C-DEDA8F0AF79C}" v="26" dt="2024-03-13T11:28:49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ason Hua" userId="93e3168b1be00cd9" providerId="Windows Live" clId="Web-{2C1C3C87-EBC4-4D77-96C5-49428D20311C}"/>
    <pc:docChg chg="addSld modSld">
      <pc:chgData name="Eason Hua" userId="93e3168b1be00cd9" providerId="Windows Live" clId="Web-{2C1C3C87-EBC4-4D77-96C5-49428D20311C}" dt="2024-03-13T05:38:02.815" v="8"/>
      <pc:docMkLst>
        <pc:docMk/>
      </pc:docMkLst>
      <pc:sldChg chg="addSp modSp">
        <pc:chgData name="Eason Hua" userId="93e3168b1be00cd9" providerId="Windows Live" clId="Web-{2C1C3C87-EBC4-4D77-96C5-49428D20311C}" dt="2024-03-13T05:27:15.316" v="4"/>
        <pc:sldMkLst>
          <pc:docMk/>
          <pc:sldMk cId="109857222" sldId="256"/>
        </pc:sldMkLst>
        <pc:spChg chg="mod">
          <ac:chgData name="Eason Hua" userId="93e3168b1be00cd9" providerId="Windows Live" clId="Web-{2C1C3C87-EBC4-4D77-96C5-49428D20311C}" dt="2024-03-13T05:22:24.825" v="1" actId="20577"/>
          <ac:spMkLst>
            <pc:docMk/>
            <pc:sldMk cId="109857222" sldId="256"/>
            <ac:spMk id="2" creationId="{00000000-0000-0000-0000-000000000000}"/>
          </ac:spMkLst>
        </pc:spChg>
        <pc:picChg chg="add mod">
          <ac:chgData name="Eason Hua" userId="93e3168b1be00cd9" providerId="Windows Live" clId="Web-{2C1C3C87-EBC4-4D77-96C5-49428D20311C}" dt="2024-03-13T05:27:15.316" v="4"/>
          <ac:picMkLst>
            <pc:docMk/>
            <pc:sldMk cId="109857222" sldId="256"/>
            <ac:picMk id="4" creationId="{F7F39D69-2A1F-78A6-56AD-6BC596AFE595}"/>
          </ac:picMkLst>
        </pc:picChg>
      </pc:sldChg>
      <pc:sldChg chg="addSp delSp modSp new">
        <pc:chgData name="Eason Hua" userId="93e3168b1be00cd9" providerId="Windows Live" clId="Web-{2C1C3C87-EBC4-4D77-96C5-49428D20311C}" dt="2024-03-13T05:28:35.708" v="7" actId="14100"/>
        <pc:sldMkLst>
          <pc:docMk/>
          <pc:sldMk cId="3466466230" sldId="257"/>
        </pc:sldMkLst>
        <pc:spChg chg="del">
          <ac:chgData name="Eason Hua" userId="93e3168b1be00cd9" providerId="Windows Live" clId="Web-{2C1C3C87-EBC4-4D77-96C5-49428D20311C}" dt="2024-03-13T05:28:05.536" v="5"/>
          <ac:spMkLst>
            <pc:docMk/>
            <pc:sldMk cId="3466466230" sldId="257"/>
            <ac:spMk id="3" creationId="{0250D8C7-27DD-3B00-0139-DE23A227E89E}"/>
          </ac:spMkLst>
        </pc:spChg>
        <pc:picChg chg="add mod ord">
          <ac:chgData name="Eason Hua" userId="93e3168b1be00cd9" providerId="Windows Live" clId="Web-{2C1C3C87-EBC4-4D77-96C5-49428D20311C}" dt="2024-03-13T05:28:35.708" v="7" actId="14100"/>
          <ac:picMkLst>
            <pc:docMk/>
            <pc:sldMk cId="3466466230" sldId="257"/>
            <ac:picMk id="4" creationId="{2D0FC5D6-23C5-D486-F6AD-9A200BDB75B4}"/>
          </ac:picMkLst>
        </pc:picChg>
      </pc:sldChg>
      <pc:sldChg chg="addSp delSp modSp new">
        <pc:chgData name="Eason Hua" userId="93e3168b1be00cd9" providerId="Windows Live" clId="Web-{2C1C3C87-EBC4-4D77-96C5-49428D20311C}" dt="2024-03-13T05:38:02.815" v="8"/>
        <pc:sldMkLst>
          <pc:docMk/>
          <pc:sldMk cId="2391879141" sldId="258"/>
        </pc:sldMkLst>
        <pc:spChg chg="del">
          <ac:chgData name="Eason Hua" userId="93e3168b1be00cd9" providerId="Windows Live" clId="Web-{2C1C3C87-EBC4-4D77-96C5-49428D20311C}" dt="2024-03-13T05:38:02.815" v="8"/>
          <ac:spMkLst>
            <pc:docMk/>
            <pc:sldMk cId="2391879141" sldId="258"/>
            <ac:spMk id="3" creationId="{AA1CAF02-D2B1-B4A5-D6ED-015FB1CA060D}"/>
          </ac:spMkLst>
        </pc:spChg>
        <pc:picChg chg="add mod ord">
          <ac:chgData name="Eason Hua" userId="93e3168b1be00cd9" providerId="Windows Live" clId="Web-{2C1C3C87-EBC4-4D77-96C5-49428D20311C}" dt="2024-03-13T05:38:02.815" v="8"/>
          <ac:picMkLst>
            <pc:docMk/>
            <pc:sldMk cId="2391879141" sldId="258"/>
            <ac:picMk id="4" creationId="{A7B94048-FD99-27F6-D6B6-1744504E3EBC}"/>
          </ac:picMkLst>
        </pc:picChg>
      </pc:sldChg>
    </pc:docChg>
  </pc:docChgLst>
  <pc:docChgLst>
    <pc:chgData name="Eason Hua" userId="93e3168b1be00cd9" providerId="Windows Live" clId="Web-{F1DBEC9E-CAA5-4B21-A62C-DEDA8F0AF79C}"/>
    <pc:docChg chg="addSld modSld">
      <pc:chgData name="Eason Hua" userId="93e3168b1be00cd9" providerId="Windows Live" clId="Web-{F1DBEC9E-CAA5-4B21-A62C-DEDA8F0AF79C}" dt="2024-03-13T11:28:49.983" v="22" actId="1076"/>
      <pc:docMkLst>
        <pc:docMk/>
      </pc:docMkLst>
      <pc:sldChg chg="modSp">
        <pc:chgData name="Eason Hua" userId="93e3168b1be00cd9" providerId="Windows Live" clId="Web-{F1DBEC9E-CAA5-4B21-A62C-DEDA8F0AF79C}" dt="2024-03-13T11:28:49.983" v="22" actId="1076"/>
        <pc:sldMkLst>
          <pc:docMk/>
          <pc:sldMk cId="2391879141" sldId="258"/>
        </pc:sldMkLst>
        <pc:picChg chg="mod">
          <ac:chgData name="Eason Hua" userId="93e3168b1be00cd9" providerId="Windows Live" clId="Web-{F1DBEC9E-CAA5-4B21-A62C-DEDA8F0AF79C}" dt="2024-03-13T11:28:49.983" v="22" actId="1076"/>
          <ac:picMkLst>
            <pc:docMk/>
            <pc:sldMk cId="2391879141" sldId="258"/>
            <ac:picMk id="4" creationId="{A7B94048-FD99-27F6-D6B6-1744504E3EBC}"/>
          </ac:picMkLst>
        </pc:picChg>
      </pc:sldChg>
      <pc:sldChg chg="new">
        <pc:chgData name="Eason Hua" userId="93e3168b1be00cd9" providerId="Windows Live" clId="Web-{F1DBEC9E-CAA5-4B21-A62C-DEDA8F0AF79C}" dt="2024-03-13T05:40:15.549" v="0"/>
        <pc:sldMkLst>
          <pc:docMk/>
          <pc:sldMk cId="3992684915" sldId="259"/>
        </pc:sldMkLst>
      </pc:sldChg>
      <pc:sldChg chg="new">
        <pc:chgData name="Eason Hua" userId="93e3168b1be00cd9" providerId="Windows Live" clId="Web-{F1DBEC9E-CAA5-4B21-A62C-DEDA8F0AF79C}" dt="2024-03-13T05:40:15.846" v="1"/>
        <pc:sldMkLst>
          <pc:docMk/>
          <pc:sldMk cId="3367768611" sldId="260"/>
        </pc:sldMkLst>
      </pc:sldChg>
      <pc:sldChg chg="new">
        <pc:chgData name="Eason Hua" userId="93e3168b1be00cd9" providerId="Windows Live" clId="Web-{F1DBEC9E-CAA5-4B21-A62C-DEDA8F0AF79C}" dt="2024-03-13T05:40:15.893" v="2"/>
        <pc:sldMkLst>
          <pc:docMk/>
          <pc:sldMk cId="2486046294" sldId="261"/>
        </pc:sldMkLst>
      </pc:sldChg>
      <pc:sldChg chg="addSp delSp modSp new">
        <pc:chgData name="Eason Hua" userId="93e3168b1be00cd9" providerId="Windows Live" clId="Web-{F1DBEC9E-CAA5-4B21-A62C-DEDA8F0AF79C}" dt="2024-03-13T06:26:47.733" v="7" actId="1076"/>
        <pc:sldMkLst>
          <pc:docMk/>
          <pc:sldMk cId="2005066767" sldId="262"/>
        </pc:sldMkLst>
        <pc:spChg chg="del">
          <ac:chgData name="Eason Hua" userId="93e3168b1be00cd9" providerId="Windows Live" clId="Web-{F1DBEC9E-CAA5-4B21-A62C-DEDA8F0AF79C}" dt="2024-03-13T06:26:27.185" v="4"/>
          <ac:spMkLst>
            <pc:docMk/>
            <pc:sldMk cId="2005066767" sldId="262"/>
            <ac:spMk id="3" creationId="{F079C2D6-8D28-A774-B0FF-CAF18579B1D6}"/>
          </ac:spMkLst>
        </pc:spChg>
        <pc:picChg chg="add mod ord">
          <ac:chgData name="Eason Hua" userId="93e3168b1be00cd9" providerId="Windows Live" clId="Web-{F1DBEC9E-CAA5-4B21-A62C-DEDA8F0AF79C}" dt="2024-03-13T06:26:47.733" v="7" actId="1076"/>
          <ac:picMkLst>
            <pc:docMk/>
            <pc:sldMk cId="2005066767" sldId="262"/>
            <ac:picMk id="4" creationId="{A8B47D75-A2F7-5536-0192-B7B27B82139C}"/>
          </ac:picMkLst>
        </pc:picChg>
      </pc:sldChg>
      <pc:sldChg chg="addSp delSp modSp new">
        <pc:chgData name="Eason Hua" userId="93e3168b1be00cd9" providerId="Windows Live" clId="Web-{F1DBEC9E-CAA5-4B21-A62C-DEDA8F0AF79C}" dt="2024-03-13T06:52:21.167" v="19" actId="1076"/>
        <pc:sldMkLst>
          <pc:docMk/>
          <pc:sldMk cId="2350917023" sldId="263"/>
        </pc:sldMkLst>
        <pc:spChg chg="del">
          <ac:chgData name="Eason Hua" userId="93e3168b1be00cd9" providerId="Windows Live" clId="Web-{F1DBEC9E-CAA5-4B21-A62C-DEDA8F0AF79C}" dt="2024-03-13T06:27:05.343" v="9"/>
          <ac:spMkLst>
            <pc:docMk/>
            <pc:sldMk cId="2350917023" sldId="263"/>
            <ac:spMk id="3" creationId="{0F87D700-F1C2-E695-FC3B-10A05CA8D81F}"/>
          </ac:spMkLst>
        </pc:spChg>
        <pc:picChg chg="add mod">
          <ac:chgData name="Eason Hua" userId="93e3168b1be00cd9" providerId="Windows Live" clId="Web-{F1DBEC9E-CAA5-4B21-A62C-DEDA8F0AF79C}" dt="2024-03-13T06:52:21.167" v="19" actId="1076"/>
          <ac:picMkLst>
            <pc:docMk/>
            <pc:sldMk cId="2350917023" sldId="263"/>
            <ac:picMk id="3" creationId="{205324DF-7584-645F-8F0E-9A84C5E39908}"/>
          </ac:picMkLst>
        </pc:picChg>
        <pc:picChg chg="add mod ord">
          <ac:chgData name="Eason Hua" userId="93e3168b1be00cd9" providerId="Windows Live" clId="Web-{F1DBEC9E-CAA5-4B21-A62C-DEDA8F0AF79C}" dt="2024-03-13T06:52:15.698" v="18" actId="1076"/>
          <ac:picMkLst>
            <pc:docMk/>
            <pc:sldMk cId="2350917023" sldId="263"/>
            <ac:picMk id="4" creationId="{AA9B32D8-1329-CACB-4C37-6E813AF6D9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toy&#10;&#10;Description automatically generated">
            <a:extLst>
              <a:ext uri="{FF2B5EF4-FFF2-40B4-BE49-F238E27FC236}">
                <a16:creationId xmlns:a16="http://schemas.microsoft.com/office/drawing/2014/main" id="{F7F39D69-2A1F-78A6-56AD-6BC596AF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7ECD-672A-A345-D748-82471F14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structure&#10;&#10;Description automatically generated">
            <a:extLst>
              <a:ext uri="{FF2B5EF4-FFF2-40B4-BE49-F238E27FC236}">
                <a16:creationId xmlns:a16="http://schemas.microsoft.com/office/drawing/2014/main" id="{A8B47D75-A2F7-5536-0192-B7B27B821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62" y="14446"/>
            <a:ext cx="10935426" cy="6833280"/>
          </a:xfrm>
        </p:spPr>
      </p:pic>
    </p:spTree>
    <p:extLst>
      <p:ext uri="{BB962C8B-B14F-4D97-AF65-F5344CB8AC3E}">
        <p14:creationId xmlns:p14="http://schemas.microsoft.com/office/powerpoint/2010/main" val="200506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13FFC-C224-2F50-251E-72BF1B04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9B32D8-1329-CACB-4C37-6E813AF6D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" y="2268"/>
            <a:ext cx="10902769" cy="6816952"/>
          </a:xfrm>
        </p:spPr>
      </p:pic>
      <p:pic>
        <p:nvPicPr>
          <p:cNvPr id="3" name="Picture 2" descr="A close-up of a test&#10;&#10;Description automatically generated">
            <a:extLst>
              <a:ext uri="{FF2B5EF4-FFF2-40B4-BE49-F238E27FC236}">
                <a16:creationId xmlns:a16="http://schemas.microsoft.com/office/drawing/2014/main" id="{205324DF-7584-645F-8F0E-9A84C5E3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637" y="923118"/>
            <a:ext cx="3785508" cy="19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1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D4B5-75A5-260B-BB21-874AEF385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0FC5D6-23C5-D486-F6AD-9A200BDB7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"/>
            <a:ext cx="12180794" cy="6852397"/>
          </a:xfrm>
        </p:spPr>
      </p:pic>
    </p:spTree>
    <p:extLst>
      <p:ext uri="{BB962C8B-B14F-4D97-AF65-F5344CB8AC3E}">
        <p14:creationId xmlns:p14="http://schemas.microsoft.com/office/powerpoint/2010/main" val="3466466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4DD5-A6AD-41D2-C25F-F1146243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7B94048-FD99-27F6-D6B6-1744504E3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169" y="737054"/>
            <a:ext cx="7655661" cy="5385480"/>
          </a:xfrm>
        </p:spPr>
      </p:pic>
    </p:spTree>
    <p:extLst>
      <p:ext uri="{BB962C8B-B14F-4D97-AF65-F5344CB8AC3E}">
        <p14:creationId xmlns:p14="http://schemas.microsoft.com/office/powerpoint/2010/main" val="2391879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4F61-B320-7C3D-1AB9-AC652723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A592-82AB-924B-1FFB-D14505A67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4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830A-589C-DE75-727D-93B60FE79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A3BA7-76F6-FEF1-F4FA-438B8FB8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6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1D1E-1A7D-1F88-2DA8-26E4C6F7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3AF9-4AEE-997D-B7BF-524D9D569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37</cp:revision>
  <dcterms:created xsi:type="dcterms:W3CDTF">2024-03-13T05:21:22Z</dcterms:created>
  <dcterms:modified xsi:type="dcterms:W3CDTF">2024-03-13T11:28:54Z</dcterms:modified>
</cp:coreProperties>
</file>